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9" r:id="rId2"/>
    <p:sldId id="273" r:id="rId3"/>
    <p:sldId id="257" r:id="rId4"/>
    <p:sldId id="270" r:id="rId5"/>
    <p:sldId id="271" r:id="rId6"/>
    <p:sldId id="274" r:id="rId7"/>
    <p:sldId id="259" r:id="rId8"/>
    <p:sldId id="275" r:id="rId9"/>
    <p:sldId id="277" r:id="rId10"/>
    <p:sldId id="278" r:id="rId11"/>
    <p:sldId id="262" r:id="rId12"/>
    <p:sldId id="263" r:id="rId13"/>
    <p:sldId id="279" r:id="rId14"/>
    <p:sldId id="264" r:id="rId15"/>
    <p:sldId id="280" r:id="rId16"/>
    <p:sldId id="265" r:id="rId17"/>
    <p:sldId id="281" r:id="rId18"/>
    <p:sldId id="266" r:id="rId19"/>
    <p:sldId id="282" r:id="rId20"/>
    <p:sldId id="267" r:id="rId21"/>
    <p:sldId id="283" r:id="rId22"/>
    <p:sldId id="268" r:id="rId23"/>
    <p:sldId id="260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4BE7A7-7162-4C27-A510-464678469795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09.10.2024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171D4F-9E69-4F82-936B-D37496FD840B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28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BCF243-04F5-4BE1-918F-4787E4B009FB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AE172CD-5776-47AD-99CD-6F4678D3883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83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622A71B-789E-422D-BCB5-6250875EE6B9}" type="slidenum"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842BE97-1EA0-4EA2-BD15-BA66965E9441}" type="slidenum">
              <a:t>11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AC056A4-4C78-4B42-B68C-61AEC4ED6878}" type="slidenum"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5758EBA-0667-4A86-9193-4ACA838D02CE}" type="slidenum"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5E689F0-DFF2-4405-B30D-4433A16F4BBB}" type="slidenum"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39F2CA0-2987-473F-B632-AD7CB5068D01}" type="slidenum"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CB5D9D7-2BF0-46D1-8373-AD5B2CFFEC62}" type="slidenum"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CE9676AE-E9BF-4822-9CBA-15BBF9F77207}" type="slidenum"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FDAA355-5503-432F-B148-5F334A9AE326}" type="slidenum">
              <a:t>23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8" cy="1239889"/>
          </a:xfrm>
        </p:spPr>
        <p:txBody>
          <a:bodyPr anchorCtr="1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Data — symbol zastępcz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4DBF2DC-E6E0-4F91-A96B-F4D2A832BFF9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3A0EC-D628-4E19-9464-4A3C3051C18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7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Tekst pionowy — symbol zastępczy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4BB80B-889E-4012-974C-491B02C10E12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9ABBC7-EA27-4ED9-88DF-AA488549E10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0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8653113" y="937259"/>
            <a:ext cx="1298603" cy="498348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Tekst pionowy — symbol zastępczy 2"/>
          <p:cNvSpPr txBox="1">
            <a:spLocks noGrp="1"/>
          </p:cNvSpPr>
          <p:nvPr>
            <p:ph type="body" orient="vert" idx="1"/>
          </p:nvPr>
        </p:nvSpPr>
        <p:spPr>
          <a:xfrm>
            <a:off x="2231136" y="937259"/>
            <a:ext cx="6198489" cy="4983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CC1F92-52FD-42F2-BBAD-7F9590891D0F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A3F9F2-1A2C-4900-A14B-8C903B19B93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1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Zawartość — symbol zastępczy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DB095E-76D5-4B9B-A52A-8B1ED858A0E6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DE61FE-25FC-47F6-8013-7EA54A5BE36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5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F6A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Tekst — symbol zastępczy 2"/>
          <p:cNvSpPr txBox="1">
            <a:spLocks noGrp="1"/>
          </p:cNvSpPr>
          <p:nvPr>
            <p:ph type="body" idx="1"/>
          </p:nvPr>
        </p:nvSpPr>
        <p:spPr>
          <a:xfrm>
            <a:off x="2695194" y="4352461"/>
            <a:ext cx="6801608" cy="1265081"/>
          </a:xfrm>
        </p:spPr>
        <p:txBody>
          <a:bodyPr anchorCtr="1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a — symbol zastępcz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F48C27F-245C-41A1-8D59-FD020BF04079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D55BF9-B7CB-4CF1-8EA8-9482250AF7C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0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Zawartość — symbol zastępczy 2"/>
          <p:cNvSpPr txBox="1">
            <a:spLocks noGrp="1"/>
          </p:cNvSpPr>
          <p:nvPr>
            <p:ph idx="1"/>
          </p:nvPr>
        </p:nvSpPr>
        <p:spPr>
          <a:xfrm>
            <a:off x="1581912" y="2638044"/>
            <a:ext cx="4271775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Zawartość — symbol zastępczy 3"/>
          <p:cNvSpPr txBox="1">
            <a:spLocks noGrp="1"/>
          </p:cNvSpPr>
          <p:nvPr>
            <p:ph idx="2"/>
          </p:nvPr>
        </p:nvSpPr>
        <p:spPr>
          <a:xfrm>
            <a:off x="6338319" y="2638044"/>
            <a:ext cx="4270248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Data — symbol zastępczy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40EF89-5844-4C79-BDF0-B8F754139E01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6" name="Stopka — symbol zastępczy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7" name="Numer slajdu — symbol zastępczy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D09F46-4BAA-4A26-BA71-EEF4A8CACAB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5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— symbol zastępczy 2"/>
          <p:cNvSpPr txBox="1">
            <a:spLocks noGrp="1"/>
          </p:cNvSpPr>
          <p:nvPr>
            <p:ph type="body" idx="1"/>
          </p:nvPr>
        </p:nvSpPr>
        <p:spPr>
          <a:xfrm>
            <a:off x="158343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Zawartość — symbol zastępczy 3"/>
          <p:cNvSpPr txBox="1">
            <a:spLocks noGrp="1"/>
          </p:cNvSpPr>
          <p:nvPr>
            <p:ph idx="2"/>
          </p:nvPr>
        </p:nvSpPr>
        <p:spPr>
          <a:xfrm>
            <a:off x="1583439" y="3143250"/>
            <a:ext cx="4270248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Zawartość — symbol zastępczy 5"/>
          <p:cNvSpPr txBox="1">
            <a:spLocks noGrp="1"/>
          </p:cNvSpPr>
          <p:nvPr>
            <p:ph idx="4"/>
          </p:nvPr>
        </p:nvSpPr>
        <p:spPr>
          <a:xfrm>
            <a:off x="6338319" y="3143250"/>
            <a:ext cx="4253487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kst — symbol zastępczy 4"/>
          <p:cNvSpPr txBox="1">
            <a:spLocks noGrp="1"/>
          </p:cNvSpPr>
          <p:nvPr>
            <p:ph type="body" idx="3"/>
          </p:nvPr>
        </p:nvSpPr>
        <p:spPr>
          <a:xfrm>
            <a:off x="633831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a — symbol zastępcz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B9B656-B716-4075-89E4-50DC2FDAC7A5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7" name="Stopka — symbol zastępczy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8" name="Numer slajdu — symbol zastępczy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C11F3-B94A-4651-834A-18294D31ACAD}" type="slidenum">
              <a:t>‹#›</a:t>
            </a:fld>
            <a:endParaRPr lang="pl-PL"/>
          </a:p>
        </p:txBody>
      </p:sp>
      <p:sp>
        <p:nvSpPr>
          <p:cNvPr id="9" name="Tytuł 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603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Data — symbol zastępcz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088443-525E-4B88-B2C9-D736C6983044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4" name="Stopka — symbol zastępczy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5" name="Numer slajdu — symbol zastępczy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C63B6-2F47-4EE3-A625-B979CC33105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642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3DAC0F-6F11-40AB-A0E5-63703407CBC3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3" name="Stopka — symbol zastępczy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4" name="Numer slajdu — symbol zastępczy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F853A2-4E06-4359-A85E-EF0B78359C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0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25"/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3" name="Tytuł 1"/>
          <p:cNvSpPr txBox="1">
            <a:spLocks noGrp="1"/>
          </p:cNvSpPr>
          <p:nvPr>
            <p:ph type="title"/>
          </p:nvPr>
        </p:nvSpPr>
        <p:spPr>
          <a:xfrm>
            <a:off x="804672" y="2243827"/>
            <a:ext cx="4486659" cy="11415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" name="Zawartość — symbol zastępczy 2"/>
          <p:cNvSpPr txBox="1">
            <a:spLocks noGrp="1"/>
          </p:cNvSpPr>
          <p:nvPr>
            <p:ph idx="1"/>
          </p:nvPr>
        </p:nvSpPr>
        <p:spPr>
          <a:xfrm>
            <a:off x="6736083" y="804672"/>
            <a:ext cx="4815843" cy="5248656"/>
          </a:xfr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Tekst — symbol zastępczy 3"/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a — symbol zastępczy 8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14B472-D0FB-4A6A-9795-F825757556AA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7" name="Stopka — symbol zastępczy 9"/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8" name="Numer slajdu — symbol zastępczy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A32674-B9F9-4EE6-98D9-5966D0F2AE2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75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3" name="Tytuł 1"/>
          <p:cNvSpPr txBox="1">
            <a:spLocks noGrp="1"/>
          </p:cNvSpPr>
          <p:nvPr>
            <p:ph type="title"/>
          </p:nvPr>
        </p:nvSpPr>
        <p:spPr>
          <a:xfrm>
            <a:off x="808521" y="2243827"/>
            <a:ext cx="4494998" cy="113464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4" name="Obraz — symbol zastępczy 2"/>
          <p:cNvSpPr txBox="1">
            <a:spLocks noGrp="1"/>
          </p:cNvSpPr>
          <p:nvPr>
            <p:ph type="pic" idx="1"/>
          </p:nvPr>
        </p:nvSpPr>
        <p:spPr>
          <a:xfrm>
            <a:off x="6096003" y="0"/>
            <a:ext cx="6102092" cy="6858000"/>
          </a:xfrm>
          <a:solidFill>
            <a:srgbClr val="BFBFBF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Kliknij ikonę, aby dodać obraz</a:t>
            </a:r>
          </a:p>
        </p:txBody>
      </p:sp>
      <p:sp>
        <p:nvSpPr>
          <p:cNvPr id="5" name="Tekst — symbol zastępczy 3"/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Data — symbol zastępczy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fld id="{837FE638-B633-481B-9341-2AAE2F9C70BF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7" name="Stopka — symbol zastępczy 8"/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8" name="Numer slajdu — symbol zastępczy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4880E4-D29F-4E82-8623-499BD27335F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3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4" cy="1188720"/>
          </a:xfrm>
          <a:prstGeom prst="rect">
            <a:avLst/>
          </a:prstGeom>
          <a:solidFill>
            <a:srgbClr val="FFFFFF"/>
          </a:solidFill>
          <a:ln w="31747" cap="sq">
            <a:solidFill>
              <a:srgbClr val="404040"/>
            </a:solidFill>
            <a:prstDash val="solid"/>
            <a:miter/>
          </a:ln>
        </p:spPr>
        <p:txBody>
          <a:bodyPr vert="horz" wrap="square" lIns="182880" tIns="182880" rIns="182880" bIns="182880" anchor="ctr" anchorCtr="1" compatLnSpc="1">
            <a:normAutofit/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3" name="Tekst — symbol zastępczy 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4" cy="31019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a — symbol zastępczy 3"/>
          <p:cNvSpPr txBox="1">
            <a:spLocks noGrp="1"/>
          </p:cNvSpPr>
          <p:nvPr>
            <p:ph type="dt" sz="half" idx="2"/>
          </p:nvPr>
        </p:nvSpPr>
        <p:spPr>
          <a:xfrm>
            <a:off x="7821430" y="6238814"/>
            <a:ext cx="2753743" cy="32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fld id="{D2F4CAC1-50B8-4A21-934E-C126BC8DA5E7}" type="datetime1">
              <a:rPr lang="pl-PL"/>
              <a:pPr lvl="0"/>
              <a:t>09.10.2024</a:t>
            </a:fld>
            <a:endParaRPr lang="pl-PL"/>
          </a:p>
        </p:txBody>
      </p:sp>
      <p:sp>
        <p:nvSpPr>
          <p:cNvPr id="5" name="Stopka — symbol zastępczy 4"/>
          <p:cNvSpPr txBox="1">
            <a:spLocks noGrp="1"/>
          </p:cNvSpPr>
          <p:nvPr>
            <p:ph type="ftr" sz="quarter" idx="3"/>
          </p:nvPr>
        </p:nvSpPr>
        <p:spPr>
          <a:xfrm>
            <a:off x="1600200" y="6236207"/>
            <a:ext cx="590119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r>
              <a:rPr lang="pl-PL"/>
              <a:t>             </a:t>
            </a:r>
          </a:p>
        </p:txBody>
      </p:sp>
      <p:sp>
        <p:nvSpPr>
          <p:cNvPr id="6" name="Numer slajdu — symbol zastępczy 5"/>
          <p:cNvSpPr txBox="1">
            <a:spLocks noGrp="1"/>
          </p:cNvSpPr>
          <p:nvPr>
            <p:ph type="sldNum" sz="quarter" idx="4"/>
          </p:nvPr>
        </p:nvSpPr>
        <p:spPr>
          <a:xfrm>
            <a:off x="10758921" y="6217920"/>
            <a:ext cx="365760" cy="365760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</p:spPr>
        <p:txBody>
          <a:bodyPr vert="horz" wrap="square" lIns="18288" tIns="45720" rIns="18288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1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defRPr>
            </a:lvl1pPr>
          </a:lstStyle>
          <a:p>
            <a:pPr lvl="0"/>
            <a:fld id="{7437FB98-D0A8-4DEC-B63B-D856A3F6A09D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2800" b="0" i="0" u="none" strike="noStrike" kern="1200" cap="all" spc="200" baseline="0">
          <a:solidFill>
            <a:srgbClr val="262626"/>
          </a:solidFill>
          <a:uFillTx/>
          <a:latin typeface="Gill Sans MT"/>
        </a:defRPr>
      </a:lvl1pPr>
    </p:titleStyle>
    <p:bodyStyle>
      <a:lvl1pPr marL="228600" marR="0" lvl="0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262626"/>
          </a:solidFill>
          <a:uFillTx/>
          <a:latin typeface="Gill Sans MT"/>
        </a:defRPr>
      </a:lvl1pPr>
      <a:lvl2pPr marL="457200" marR="0" lvl="1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pl-PL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2pPr>
      <a:lvl3pPr marL="685800" marR="0" lvl="2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pl-PL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3pPr>
      <a:lvl4pPr marL="914400" marR="0" lvl="3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pl-PL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4pPr>
      <a:lvl5pPr marL="1143000" marR="0" lvl="4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pl-PL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tekst, Czcionka, Grafika, zrzut ekranu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57" y="-1234"/>
            <a:ext cx="8893481" cy="593144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074" name="Picture 2" descr="Sukiennice - Parking Waw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15"/>
            <a:ext cx="12192000" cy="68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Obraz 7" descr="Obraz zawierający chmura, niebo, na wolnym powietrzu, budynek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4939"/>
            <a:ext cx="12191996" cy="81428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Obraz 4" descr="Obraz zawierający tekst, obraz, sztuka, Sztuki wizualne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209" y="-2048"/>
            <a:ext cx="12619972" cy="68621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Prostokąt 19"/>
          <p:cNvSpPr>
            <a:spLocks noMove="1" noResize="1"/>
          </p:cNvSpPr>
          <p:nvPr/>
        </p:nvSpPr>
        <p:spPr>
          <a:xfrm>
            <a:off x="7537700" y="0"/>
            <a:ext cx="4654296" cy="6858000"/>
          </a:xfrm>
          <a:prstGeom prst="rect">
            <a:avLst/>
          </a:prstGeom>
          <a:solidFill>
            <a:srgbClr val="0D0D0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4" name="Tytuł 3"/>
          <p:cNvSpPr txBox="1">
            <a:spLocks noGrp="1"/>
          </p:cNvSpPr>
          <p:nvPr>
            <p:ph type="title"/>
          </p:nvPr>
        </p:nvSpPr>
        <p:spPr>
          <a:xfrm>
            <a:off x="7876431" y="2869414"/>
            <a:ext cx="3976835" cy="1297935"/>
          </a:xfrm>
        </p:spPr>
        <p:txBody>
          <a:bodyPr/>
          <a:lstStyle/>
          <a:p>
            <a:pPr lvl="0"/>
            <a:r>
              <a:rPr lang="pl-PL" sz="2400"/>
              <a:t>ART AND CULTURE IN CRACOW</a:t>
            </a:r>
            <a:endParaRPr lang="pl-PL" sz="1800"/>
          </a:p>
        </p:txBody>
      </p:sp>
      <p:pic>
        <p:nvPicPr>
          <p:cNvPr id="5" name="Picture 2" descr="O nas - MICET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986931"/>
            <a:ext cx="7576317" cy="50913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50" name="Picture 2" descr="kolor-bialy - Bazylika Mariacka w Krakow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9" y="0"/>
            <a:ext cx="7581195" cy="98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olor-bialy - Bazylika Mariacka w Krakow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8262"/>
            <a:ext cx="7576316" cy="7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na wolnym powietrzu, ubrania, osoba, Taniec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9440"/>
            <a:ext cx="12265066" cy="792619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Picture 2" descr="The National Old Theatre - All You Need to Know BEFORE You Go (2024)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scena, galeria, w pomieszczeniu, ramka na zdjęcia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6"/>
            <a:ext cx="12191996" cy="68510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zrzut ekranu, niebo, sztuka, panorama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906" y="2524566"/>
            <a:ext cx="8936184" cy="19820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e tekstowe 5"/>
          <p:cNvSpPr txBox="1"/>
          <p:nvPr/>
        </p:nvSpPr>
        <p:spPr>
          <a:xfrm>
            <a:off x="3670730" y="1330031"/>
            <a:ext cx="4849337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7200" b="0" i="0" u="none" strike="noStrike" kern="1200" cap="none" spc="0" baseline="0">
                <a:solidFill>
                  <a:srgbClr val="FFFFFF"/>
                </a:solidFill>
                <a:uFillTx/>
                <a:latin typeface="Georgia"/>
              </a:rPr>
              <a:t>WHERE IS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sp>
        <p:nvSpPr>
          <p:cNvPr id="3" name="AutoShape 2" descr="Muzeum Książąt Czartoryskich w Krakowie – Wikipedia, wolna encyklopedia"/>
          <p:cNvSpPr>
            <a:spLocks noChangeAspect="1" noChangeArrowheads="1"/>
          </p:cNvSpPr>
          <p:nvPr/>
        </p:nvSpPr>
        <p:spPr bwMode="auto">
          <a:xfrm>
            <a:off x="212724" y="-144463"/>
            <a:ext cx="3968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Muzeum Książąt Czartoryskich w Krakowie – Wikipedia, wolna encyklopedia"/>
          <p:cNvSpPr>
            <a:spLocks noChangeAspect="1" noChangeArrowheads="1"/>
          </p:cNvSpPr>
          <p:nvPr/>
        </p:nvSpPr>
        <p:spPr bwMode="auto">
          <a:xfrm>
            <a:off x="365124" y="7937"/>
            <a:ext cx="3968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MNK Gmach Główny - O oddziale - Muzeum Narodowe w Krakow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9010" cy="686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96" y="322042"/>
            <a:ext cx="11106412" cy="622435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Picture 2" descr="Muzeum Książąt Czartoryskich w Krakowie – Wikipedia, wolna encyklopedia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2403" y="-1083737"/>
            <a:ext cx="12473751" cy="838836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3667667" y="2247896"/>
            <a:ext cx="5190582" cy="1790706"/>
          </a:xfrm>
          <a:noFill/>
          <a:ln w="31747" cap="sq">
            <a:solidFill>
              <a:srgbClr val="FFFFFF"/>
            </a:solidFill>
            <a:prstDash val="solid"/>
            <a:miter/>
          </a:ln>
        </p:spPr>
        <p:txBody>
          <a:bodyPr>
            <a:noAutofit/>
          </a:bodyPr>
          <a:lstStyle/>
          <a:p>
            <a:pPr lvl="0"/>
            <a:r>
              <a:rPr lang="en-US" sz="4800" b="1">
                <a:solidFill>
                  <a:srgbClr val="000000"/>
                </a:solidFill>
                <a:latin typeface="Georgia"/>
              </a:rPr>
              <a:t>thank you for your attention</a:t>
            </a:r>
            <a:r>
              <a:rPr lang="en-US" sz="4800" b="1">
                <a:latin typeface="Georgia"/>
              </a:rPr>
              <a:t>.</a:t>
            </a:r>
            <a:endParaRPr lang="pl-PL" sz="4800" b="1">
              <a:solidFill>
                <a:srgbClr val="FFFFFF"/>
              </a:solidFill>
              <a:latin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5" descr="Obraz zawierający Roślina jednoroczna, roślina, kwiat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1" y="-4617"/>
            <a:ext cx="12712700" cy="7657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913" y="782781"/>
            <a:ext cx="5686178" cy="53039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Grafika, projekt graficzny, tekst, zrzut ekranu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84" y="737939"/>
            <a:ext cx="8392436" cy="53821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7"/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F6A21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FFFFFF"/>
              </a:solidFill>
              <a:uFillTx/>
              <a:latin typeface="Gill Sans MT"/>
            </a:endParaRPr>
          </a:p>
        </p:txBody>
      </p:sp>
      <p:pic>
        <p:nvPicPr>
          <p:cNvPr id="3" name="Picture 2" descr="Wawel - Zamek Królewski na Wawelu. Jaka jest historia i co warto zobaczyć?  - Wiadomości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89307" y="-822411"/>
            <a:ext cx="12771753" cy="84960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3" descr="Obraz zawierający tekst, Czcionka, Grafika, zrzut ekranu&#10;&#10;Opis wygenerowany automatycznie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33" y="52989"/>
            <a:ext cx="10114763" cy="675201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czk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Motyw%20finansowy</Template>
  <TotalTime>11</TotalTime>
  <Words>22</Words>
  <Application>Microsoft Office PowerPoint</Application>
  <PresentationFormat>Panoramiczny</PresentationFormat>
  <Paragraphs>12</Paragraphs>
  <Slides>23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Calibri</vt:lpstr>
      <vt:lpstr>Georgia</vt:lpstr>
      <vt:lpstr>Gill Sans MT</vt:lpstr>
      <vt:lpstr>Paczka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ART AND CULTURE IN CRACOW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MSI</dc:creator>
  <cp:lastModifiedBy>MSI</cp:lastModifiedBy>
  <cp:revision>218</cp:revision>
  <dcterms:created xsi:type="dcterms:W3CDTF">2024-10-06T16:39:15Z</dcterms:created>
  <dcterms:modified xsi:type="dcterms:W3CDTF">2024-10-09T20:36:33Z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